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51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/>
    <p:restoredTop sz="94682"/>
  </p:normalViewPr>
  <p:slideViewPr>
    <p:cSldViewPr snapToGrid="0" showGuides="1">
      <p:cViewPr>
        <p:scale>
          <a:sx n="130" d="100"/>
          <a:sy n="130" d="100"/>
        </p:scale>
        <p:origin x="888" y="88"/>
      </p:cViewPr>
      <p:guideLst>
        <p:guide orient="horz" pos="384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10058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327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64151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623101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9796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84833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6249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20563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42043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93707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3573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840" userDrawn="1">
          <p15:clr>
            <a:srgbClr val="FBAE40"/>
          </p15:clr>
        </p15:guide>
        <p15:guide id="2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771E53-0070-4416-9EB9-810D273B8307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4D09F-A994-404A-91F5-F336388956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97105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358753"/>
            <a:ext cx="6858000" cy="833247"/>
          </a:xfrm>
          <a:prstGeom prst="rect">
            <a:avLst/>
          </a:prstGeom>
        </p:spPr>
      </p:pic>
      <p:pic>
        <p:nvPicPr>
          <p:cNvPr id="4" name="Imagem 3" descr="C:\Users\izabele.guimaraes\Downloads\WhatsApp Image 2026-07-28 at 11.27.14.jpeg"/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984202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63AE425F-F576-65E9-663F-F48CE9BB3677}"/>
              </a:ext>
            </a:extLst>
          </p:cNvPr>
          <p:cNvSpPr txBox="1">
            <a:spLocks/>
          </p:cNvSpPr>
          <p:nvPr/>
        </p:nvSpPr>
        <p:spPr>
          <a:xfrm>
            <a:off x="167148" y="1552914"/>
            <a:ext cx="6439311" cy="899495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square" lIns="102887" tIns="51444" rIns="102887" bIns="51444" anchor="t">
            <a:spAutoFit/>
          </a:bodyPr>
          <a:lstStyle>
            <a:lvl1pPr algn="ctr" defTabSz="52194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512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pt-BR" sz="1100" b="1" dirty="0">
                <a:latin typeface="+mn-lt"/>
                <a:cs typeface="Arial" pitchFamily="34" charset="0"/>
              </a:rPr>
              <a:t>Nome do autor principal</a:t>
            </a:r>
            <a:r>
              <a:rPr lang="pt-BR" sz="1100" b="1" baseline="30000" dirty="0">
                <a:latin typeface="+mn-lt"/>
                <a:cs typeface="Arial" pitchFamily="34" charset="0"/>
              </a:rPr>
              <a:t>1,2*</a:t>
            </a:r>
            <a:r>
              <a:rPr lang="pt-BR" sz="1100" b="1" dirty="0">
                <a:latin typeface="+mn-lt"/>
                <a:cs typeface="Arial" pitchFamily="34" charset="0"/>
              </a:rPr>
              <a:t>; co-autores</a:t>
            </a:r>
            <a:r>
              <a:rPr lang="pt-BR" sz="1100" b="1" baseline="30000" dirty="0">
                <a:latin typeface="+mn-lt"/>
                <a:cs typeface="Arial" pitchFamily="34" charset="0"/>
              </a:rPr>
              <a:t>1</a:t>
            </a:r>
          </a:p>
          <a:p>
            <a:pPr>
              <a:lnSpc>
                <a:spcPct val="100000"/>
              </a:lnSpc>
            </a:pPr>
            <a:endParaRPr lang="pt-BR" sz="1100" b="1" dirty="0">
              <a:latin typeface="+mn-lt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11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Arial" pitchFamily="34" charset="0"/>
              </a:rPr>
              <a:t> </a:t>
            </a:r>
            <a:r>
              <a:rPr lang="pt-BR" sz="1100" b="1" baseline="30000" dirty="0">
                <a:latin typeface="+mn-lt"/>
              </a:rPr>
              <a:t>1</a:t>
            </a:r>
            <a:r>
              <a:rPr lang="pt-BR" sz="1100" b="1" dirty="0">
                <a:latin typeface="+mn-lt"/>
                <a:cs typeface="Arial" pitchFamily="34" charset="0"/>
              </a:rPr>
              <a:t>Instituição de vínculo ....</a:t>
            </a:r>
            <a:r>
              <a:rPr lang="pt-BR" sz="1100" dirty="0">
                <a:latin typeface="+mn-lt"/>
                <a:cs typeface="Arial" pitchFamily="34" charset="0"/>
              </a:rPr>
              <a:t>        </a:t>
            </a:r>
            <a:r>
              <a:rPr lang="pt-BR" sz="1100" b="1" baseline="30000" dirty="0">
                <a:latin typeface="+mn-lt"/>
              </a:rPr>
              <a:t>]</a:t>
            </a:r>
            <a:endParaRPr lang="pt-BR" sz="1100" dirty="0">
              <a:latin typeface="+mn-lt"/>
              <a:cs typeface="Arial" pitchFamily="34" charset="0"/>
            </a:endParaRPr>
          </a:p>
          <a:p>
            <a:pPr>
              <a:lnSpc>
                <a:spcPct val="90000"/>
              </a:lnSpc>
            </a:pPr>
            <a:endParaRPr lang="pt-BR" sz="1100" b="1" dirty="0">
              <a:latin typeface="+mn-lt"/>
              <a:cs typeface="Arial" pitchFamily="34" charset="0"/>
            </a:endParaRPr>
          </a:p>
          <a:p>
            <a:pPr>
              <a:lnSpc>
                <a:spcPct val="90000"/>
              </a:lnSpc>
            </a:pPr>
            <a:r>
              <a:rPr lang="pt-BR" sz="1100" b="1" dirty="0">
                <a:latin typeface="+mn-lt"/>
                <a:cs typeface="Arial" pitchFamily="34" charset="0"/>
              </a:rPr>
              <a:t>E-mail:</a:t>
            </a:r>
          </a:p>
        </p:txBody>
      </p: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ABDDD24D-B344-EF8B-2C48-BA34370D7F88}"/>
              </a:ext>
            </a:extLst>
          </p:cNvPr>
          <p:cNvCxnSpPr/>
          <p:nvPr/>
        </p:nvCxnSpPr>
        <p:spPr>
          <a:xfrm>
            <a:off x="316936" y="11470513"/>
            <a:ext cx="626102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Subtítulo 2">
            <a:extLst>
              <a:ext uri="{FF2B5EF4-FFF2-40B4-BE49-F238E27FC236}">
                <a16:creationId xmlns:a16="http://schemas.microsoft.com/office/drawing/2014/main" id="{52B9676B-C840-72AD-F9B2-A1DFF7F8452F}"/>
              </a:ext>
            </a:extLst>
          </p:cNvPr>
          <p:cNvSpPr txBox="1">
            <a:spLocks/>
          </p:cNvSpPr>
          <p:nvPr/>
        </p:nvSpPr>
        <p:spPr>
          <a:xfrm>
            <a:off x="167148" y="1021977"/>
            <a:ext cx="6439312" cy="411661"/>
          </a:xfrm>
          <a:prstGeom prst="rect">
            <a:avLst/>
          </a:prstGeom>
          <a:solidFill>
            <a:srgbClr val="0B5146"/>
          </a:solidFill>
        </p:spPr>
        <p:txBody>
          <a:bodyPr vert="horz" wrap="square" lIns="102879" tIns="51440" rIns="102879" bIns="5144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pt-BR" sz="2000" b="1" dirty="0">
                <a:solidFill>
                  <a:schemeClr val="bg1"/>
                </a:solidFill>
                <a:cs typeface="Times New Roman" panose="02020603050405020304" pitchFamily="18" charset="0"/>
              </a:rPr>
              <a:t>TÍTULO DO TRABALHO</a:t>
            </a:r>
          </a:p>
        </p:txBody>
      </p:sp>
      <p:sp>
        <p:nvSpPr>
          <p:cNvPr id="68" name="Subtítulo 2">
            <a:extLst>
              <a:ext uri="{FF2B5EF4-FFF2-40B4-BE49-F238E27FC236}">
                <a16:creationId xmlns:a16="http://schemas.microsoft.com/office/drawing/2014/main" id="{954BE60B-C51E-17D1-D4F5-745EFA4CD43B}"/>
              </a:ext>
            </a:extLst>
          </p:cNvPr>
          <p:cNvSpPr txBox="1">
            <a:spLocks/>
          </p:cNvSpPr>
          <p:nvPr/>
        </p:nvSpPr>
        <p:spPr>
          <a:xfrm>
            <a:off x="263929" y="10663975"/>
            <a:ext cx="2997125" cy="257773"/>
          </a:xfrm>
          <a:prstGeom prst="rect">
            <a:avLst/>
          </a:prstGeom>
        </p:spPr>
        <p:txBody>
          <a:bodyPr vert="horz" wrap="square" lIns="102879" tIns="51440" rIns="102879" bIns="5144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00" b="1" dirty="0">
                <a:solidFill>
                  <a:schemeClr val="tx1"/>
                </a:solidFill>
                <a:cs typeface="Arial" pitchFamily="34" charset="0"/>
              </a:rPr>
              <a:t>EIXO TEMÁTICO:</a:t>
            </a:r>
          </a:p>
        </p:txBody>
      </p:sp>
      <p:sp>
        <p:nvSpPr>
          <p:cNvPr id="86" name="Freeform 2">
            <a:extLst>
              <a:ext uri="{FF2B5EF4-FFF2-40B4-BE49-F238E27FC236}">
                <a16:creationId xmlns:a16="http://schemas.microsoft.com/office/drawing/2014/main" id="{E90D67B1-E565-3A03-A2FB-D451CBA9750F}"/>
              </a:ext>
            </a:extLst>
          </p:cNvPr>
          <p:cNvSpPr/>
          <p:nvPr/>
        </p:nvSpPr>
        <p:spPr>
          <a:xfrm>
            <a:off x="1196756" y="11676021"/>
            <a:ext cx="1030471" cy="389778"/>
          </a:xfrm>
          <a:custGeom>
            <a:avLst/>
            <a:gdLst/>
            <a:ahLst/>
            <a:cxnLst/>
            <a:rect l="l" t="t" r="r" b="b"/>
            <a:pathLst>
              <a:path w="1737530" h="623989">
                <a:moveTo>
                  <a:pt x="0" y="0"/>
                </a:moveTo>
                <a:lnTo>
                  <a:pt x="1737530" y="0"/>
                </a:lnTo>
                <a:lnTo>
                  <a:pt x="1737530" y="623989"/>
                </a:lnTo>
                <a:lnTo>
                  <a:pt x="0" y="62398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9603" b="-8885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8" name="Freeform 4">
            <a:extLst>
              <a:ext uri="{FF2B5EF4-FFF2-40B4-BE49-F238E27FC236}">
                <a16:creationId xmlns:a16="http://schemas.microsoft.com/office/drawing/2014/main" id="{E66C83CC-38C0-C6F1-E2F4-CAC640F2B412}"/>
              </a:ext>
            </a:extLst>
          </p:cNvPr>
          <p:cNvSpPr/>
          <p:nvPr/>
        </p:nvSpPr>
        <p:spPr>
          <a:xfrm>
            <a:off x="3326161" y="11704972"/>
            <a:ext cx="1101965" cy="328321"/>
          </a:xfrm>
          <a:custGeom>
            <a:avLst/>
            <a:gdLst/>
            <a:ahLst/>
            <a:cxnLst/>
            <a:rect l="l" t="t" r="r" b="b"/>
            <a:pathLst>
              <a:path w="1858080" h="525603">
                <a:moveTo>
                  <a:pt x="0" y="0"/>
                </a:moveTo>
                <a:lnTo>
                  <a:pt x="1858081" y="0"/>
                </a:lnTo>
                <a:lnTo>
                  <a:pt x="1858081" y="525604"/>
                </a:lnTo>
                <a:lnTo>
                  <a:pt x="0" y="52560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6518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0" name="Freeform 5">
            <a:extLst>
              <a:ext uri="{FF2B5EF4-FFF2-40B4-BE49-F238E27FC236}">
                <a16:creationId xmlns:a16="http://schemas.microsoft.com/office/drawing/2014/main" id="{0CEBC3AE-D954-1CD4-AF2F-B9E0A324CAA9}"/>
              </a:ext>
            </a:extLst>
          </p:cNvPr>
          <p:cNvSpPr/>
          <p:nvPr/>
        </p:nvSpPr>
        <p:spPr>
          <a:xfrm>
            <a:off x="2273926" y="11684648"/>
            <a:ext cx="987128" cy="341803"/>
          </a:xfrm>
          <a:custGeom>
            <a:avLst/>
            <a:gdLst/>
            <a:ahLst/>
            <a:cxnLst/>
            <a:rect l="l" t="t" r="r" b="b"/>
            <a:pathLst>
              <a:path w="1664447" h="547187">
                <a:moveTo>
                  <a:pt x="0" y="0"/>
                </a:moveTo>
                <a:lnTo>
                  <a:pt x="1664447" y="0"/>
                </a:lnTo>
                <a:lnTo>
                  <a:pt x="1664447" y="547186"/>
                </a:lnTo>
                <a:lnTo>
                  <a:pt x="0" y="54718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2" name="Freeform 7">
            <a:extLst>
              <a:ext uri="{FF2B5EF4-FFF2-40B4-BE49-F238E27FC236}">
                <a16:creationId xmlns:a16="http://schemas.microsoft.com/office/drawing/2014/main" id="{E7E89C86-81C7-D774-7A9A-CB728248996B}"/>
              </a:ext>
            </a:extLst>
          </p:cNvPr>
          <p:cNvSpPr/>
          <p:nvPr/>
        </p:nvSpPr>
        <p:spPr>
          <a:xfrm>
            <a:off x="774137" y="11654551"/>
            <a:ext cx="375920" cy="392454"/>
          </a:xfrm>
          <a:custGeom>
            <a:avLst/>
            <a:gdLst/>
            <a:ahLst/>
            <a:cxnLst/>
            <a:rect l="l" t="t" r="r" b="b"/>
            <a:pathLst>
              <a:path w="633858" h="628273">
                <a:moveTo>
                  <a:pt x="0" y="0"/>
                </a:moveTo>
                <a:lnTo>
                  <a:pt x="633858" y="0"/>
                </a:lnTo>
                <a:lnTo>
                  <a:pt x="633858" y="628273"/>
                </a:lnTo>
                <a:lnTo>
                  <a:pt x="0" y="62827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4" name="Freeform 3">
            <a:extLst>
              <a:ext uri="{FF2B5EF4-FFF2-40B4-BE49-F238E27FC236}">
                <a16:creationId xmlns:a16="http://schemas.microsoft.com/office/drawing/2014/main" id="{611444A2-7542-2D0F-92D2-D6476B8417FA}"/>
              </a:ext>
            </a:extLst>
          </p:cNvPr>
          <p:cNvSpPr/>
          <p:nvPr/>
        </p:nvSpPr>
        <p:spPr>
          <a:xfrm>
            <a:off x="4488632" y="11654551"/>
            <a:ext cx="1004892" cy="353633"/>
          </a:xfrm>
          <a:custGeom>
            <a:avLst/>
            <a:gdLst/>
            <a:ahLst/>
            <a:cxnLst/>
            <a:rect l="l" t="t" r="r" b="b"/>
            <a:pathLst>
              <a:path w="1626823" h="517811">
                <a:moveTo>
                  <a:pt x="0" y="0"/>
                </a:moveTo>
                <a:lnTo>
                  <a:pt x="1626823" y="0"/>
                </a:lnTo>
                <a:lnTo>
                  <a:pt x="1626823" y="517811"/>
                </a:lnTo>
                <a:lnTo>
                  <a:pt x="0" y="51781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6" name="Freeform 6">
            <a:extLst>
              <a:ext uri="{FF2B5EF4-FFF2-40B4-BE49-F238E27FC236}">
                <a16:creationId xmlns:a16="http://schemas.microsoft.com/office/drawing/2014/main" id="{1FC24A98-4133-8379-88EF-DDAEA080432A}"/>
              </a:ext>
            </a:extLst>
          </p:cNvPr>
          <p:cNvSpPr/>
          <p:nvPr/>
        </p:nvSpPr>
        <p:spPr>
          <a:xfrm>
            <a:off x="5528207" y="11587293"/>
            <a:ext cx="400006" cy="464745"/>
          </a:xfrm>
          <a:custGeom>
            <a:avLst/>
            <a:gdLst/>
            <a:ahLst/>
            <a:cxnLst/>
            <a:rect l="l" t="t" r="r" b="b"/>
            <a:pathLst>
              <a:path w="647571" h="680508">
                <a:moveTo>
                  <a:pt x="0" y="0"/>
                </a:moveTo>
                <a:lnTo>
                  <a:pt x="647571" y="0"/>
                </a:lnTo>
                <a:lnTo>
                  <a:pt x="647571" y="680508"/>
                </a:lnTo>
                <a:lnTo>
                  <a:pt x="0" y="68050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254041" r="-204689" b="-35358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8" name="Subtítulo 2">
            <a:extLst>
              <a:ext uri="{FF2B5EF4-FFF2-40B4-BE49-F238E27FC236}">
                <a16:creationId xmlns:a16="http://schemas.microsoft.com/office/drawing/2014/main" id="{1AE2071B-DBDE-E182-59A9-DB150DDAD901}"/>
              </a:ext>
            </a:extLst>
          </p:cNvPr>
          <p:cNvSpPr txBox="1">
            <a:spLocks/>
          </p:cNvSpPr>
          <p:nvPr/>
        </p:nvSpPr>
        <p:spPr>
          <a:xfrm>
            <a:off x="263928" y="11168454"/>
            <a:ext cx="2997125" cy="257773"/>
          </a:xfrm>
          <a:prstGeom prst="rect">
            <a:avLst/>
          </a:prstGeom>
        </p:spPr>
        <p:txBody>
          <a:bodyPr vert="horz" wrap="square" lIns="102879" tIns="51440" rIns="102879" bIns="51440" rtlCol="0">
            <a:sp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000" b="1" dirty="0">
                <a:solidFill>
                  <a:schemeClr val="tx1"/>
                </a:solidFill>
                <a:cs typeface="Arial" pitchFamily="34" charset="0"/>
              </a:rPr>
              <a:t>PALAVRAS-CHAVE:</a:t>
            </a:r>
          </a:p>
        </p:txBody>
      </p:sp>
      <p:cxnSp>
        <p:nvCxnSpPr>
          <p:cNvPr id="99" name="Conector reto 98">
            <a:extLst>
              <a:ext uri="{FF2B5EF4-FFF2-40B4-BE49-F238E27FC236}">
                <a16:creationId xmlns:a16="http://schemas.microsoft.com/office/drawing/2014/main" id="{097AE23E-C633-2D16-8FB2-D720C24FB167}"/>
              </a:ext>
            </a:extLst>
          </p:cNvPr>
          <p:cNvCxnSpPr/>
          <p:nvPr/>
        </p:nvCxnSpPr>
        <p:spPr>
          <a:xfrm>
            <a:off x="298138" y="10578727"/>
            <a:ext cx="6261020" cy="0"/>
          </a:xfrm>
          <a:prstGeom prst="line">
            <a:avLst/>
          </a:prstGeom>
          <a:ln w="12700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0C1835FA-4180-7C2E-41A7-62912F91289E}"/>
              </a:ext>
            </a:extLst>
          </p:cNvPr>
          <p:cNvSpPr txBox="1"/>
          <p:nvPr/>
        </p:nvSpPr>
        <p:spPr>
          <a:xfrm>
            <a:off x="167148" y="2713703"/>
            <a:ext cx="3159013" cy="76889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1D282B1-11A3-370D-0686-1C63F8FA0B38}"/>
              </a:ext>
            </a:extLst>
          </p:cNvPr>
          <p:cNvSpPr txBox="1"/>
          <p:nvPr/>
        </p:nvSpPr>
        <p:spPr>
          <a:xfrm>
            <a:off x="3447446" y="2721210"/>
            <a:ext cx="3159013" cy="7688978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06425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428</TotalTime>
  <Words>22</Words>
  <Application>Microsoft Macintosh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Izabele De Souza Guimarães</dc:creator>
  <cp:lastModifiedBy>Maria das Graças Vale Barbosa Guerra</cp:lastModifiedBy>
  <cp:revision>5</cp:revision>
  <dcterms:created xsi:type="dcterms:W3CDTF">2026-08-03T15:21:55Z</dcterms:created>
  <dcterms:modified xsi:type="dcterms:W3CDTF">2026-08-25T00:09:28Z</dcterms:modified>
</cp:coreProperties>
</file>